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26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16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Macintosh PowerPoint</Application>
  <PresentationFormat>사용자 지정</PresentationFormat>
  <Paragraphs>4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유라 권</cp:lastModifiedBy>
  <cp:revision>2</cp:revision>
  <dcterms:created xsi:type="dcterms:W3CDTF">2025-06-07T06:28:48Z</dcterms:created>
  <dcterms:modified xsi:type="dcterms:W3CDTF">2025-06-07T06:32:51Z</dcterms:modified>
</cp:coreProperties>
</file>