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60" r:id="rId2"/>
    <p:sldId id="261" r:id="rId3"/>
    <p:sldId id="262" r:id="rId4"/>
    <p:sldId id="263" r:id="rId5"/>
  </p:sldIdLst>
  <p:sldSz cx="12192000" cy="6858000"/>
  <p:notesSz cx="6858000" cy="9144000"/>
  <p:defaultTextStyle>
    <a:defPPr>
      <a:defRPr lang="ko-Kore-K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2"/>
  </p:normalViewPr>
  <p:slideViewPr>
    <p:cSldViewPr snapToGrid="0">
      <p:cViewPr varScale="1">
        <p:scale>
          <a:sx n="134" d="100"/>
          <a:sy n="134" d="100"/>
        </p:scale>
        <p:origin x="2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ore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183BE3-091C-844C-BD5D-5E9CB8A11B7A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ore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ore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307FCA-4CDF-3244-8D6E-FF8737899DFF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556492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0E5B28F-22F2-4B51-71D8-A84D2D3167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86FCADF3-B155-1A5C-0AE8-3E3E1784CF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  <a:endParaRPr kumimoji="1" lang="ko-Kore-KR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7F1D123-940A-1882-9678-0B3948072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FF9B-621C-0743-A636-FCBBCC00D2FD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40B58DD-B967-232D-C71F-EDF4D350A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05414B1-F54D-C853-A11E-1ACC344E8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3246-CBAA-BD4B-9102-8DA11E8B7FC0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4173786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11DFAC-C7F0-0581-3802-5A199EF2C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0533152-0373-FD3C-AEBE-44FB48CEA9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509EBF5-41F7-AF03-4ED6-6305B4C80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FF9B-621C-0743-A636-FCBBCC00D2FD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7D102A6-92F2-ABEF-5658-C41F63D57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FACE7C8-4DED-1F63-DFB8-19609DFAC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3246-CBAA-BD4B-9102-8DA11E8B7FC0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3556774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AB6FC2E4-6613-5C66-CE2E-47E8B0A8A1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E1B28F2-9868-1CEA-D6E2-52D2347C55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3E0019D-1868-4C2B-F2AE-70F96A06D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FF9B-621C-0743-A636-FCBBCC00D2FD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B51B72A-1303-AE5D-929E-EFB5392DB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006CF07-427D-9DE2-8363-BE3FA3F47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3246-CBAA-BD4B-9102-8DA11E8B7FC0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1002715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332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79F1209-F72E-14EC-2DDE-125046022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6E58CD1-0C38-58FA-1055-688BA38317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C997431-8EE5-A07F-D40D-6F4594FF5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FF9B-621C-0743-A636-FCBBCC00D2FD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06782D1-5363-FAF1-D863-D3F3D1A51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97B8938-65A4-B442-C240-891E545A5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3246-CBAA-BD4B-9102-8DA11E8B7FC0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1115375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1E8620C-30EF-9BAE-86B6-9816BD5F1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EA9B369-3156-BDD0-B88D-1D662803B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F94DA44-577F-5A88-C31B-71BC71063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FF9B-621C-0743-A636-FCBBCC00D2FD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093E89B-0257-9E5D-FB56-C9C1D696D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ED5DEFD-38C5-E6B5-45C1-46C4BA6AF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3246-CBAA-BD4B-9102-8DA11E8B7FC0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557092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DA3FA56-2F91-C268-87AC-04B2A9FA5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B012F4E-2F76-FE00-3355-C6B180D2DD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9C7118D-C58C-4A73-74AA-753B8806F7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806C496-DDA3-A575-F7D6-D181CDE39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FF9B-621C-0743-A636-FCBBCC00D2FD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DE123DF-2310-8680-EC8B-AAA5A7763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09D4AA0-A42E-48FE-3477-81C330271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3246-CBAA-BD4B-9102-8DA11E8B7FC0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971331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B762C2-FD60-BD53-9287-FF7ED9974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79DF446-AE59-138F-86BA-F8E7449BD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DD756DE-9A84-CFFC-2BB6-C8AC181B7A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C658B98B-2ED6-A205-A2CE-0236752EC3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4E4B3C84-AFDE-D1CE-0377-EEC40ED2D2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B9DEE52-1232-5892-34B3-481057C11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FF9B-621C-0743-A636-FCBBCC00D2FD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D9F40AB-4B1D-F467-6DED-B28039F02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1F6E6474-9522-AC49-DD44-EC52ADBEB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3246-CBAA-BD4B-9102-8DA11E8B7FC0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457183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BF53A02-9BC9-C774-AA58-30D814985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C024F4C-A801-C6C7-DAC7-62B230182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FF9B-621C-0743-A636-FCBBCC00D2FD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D391A30C-9CC1-356C-17BF-3FE995ADB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70066AB-FF8E-AC89-8DFB-25EEA53F3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3246-CBAA-BD4B-9102-8DA11E8B7FC0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4258678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AF5A82B2-1089-5AD6-C629-F8788ED95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FF9B-621C-0743-A636-FCBBCC00D2FD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9422979E-C776-F835-0193-02527D1CB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6EC4268-AB76-083D-1A3B-9B7031311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3246-CBAA-BD4B-9102-8DA11E8B7FC0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3279379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E6A7C97-309A-1F7F-00EE-FEF768C9E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B51563A-B4B6-32A8-A7FE-E043C49CE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453F746-23C1-A44C-AE36-6F3A3329CF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0CED7CE-2D91-333A-8970-BF5B6B197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FF9B-621C-0743-A636-FCBBCC00D2FD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F96D3CB-155A-8DC9-7E16-E261EB392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5DE5D19-513A-8CB9-AD9D-0DB25DD3F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3246-CBAA-BD4B-9102-8DA11E8B7FC0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273239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A4B6EED-E6EA-DDDE-07F3-E6C860697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6554BF0-3AD5-DC31-7FD8-D76EB9AE26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ore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86F12E4-616F-802D-E12F-B9BB34512E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FAAEF1B-ADD1-E276-2FB4-AF18E7B57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FF9B-621C-0743-A636-FCBBCC00D2FD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0EAD8EA-67F1-6782-794A-48B7B4874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8FA8C6F-5B9F-0C2C-CA0F-41FD84594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3246-CBAA-BD4B-9102-8DA11E8B7FC0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1933810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3FFCD87C-488C-48EC-F8FA-29A123369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1EAFC3B-4777-EDD9-225F-AB1C026330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C72D83C-BBDF-67BD-0158-4FEDD23901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CFF9B-621C-0743-A636-FCBBCC00D2FD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8F8A326-3F54-93F3-BC80-27076DE70B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B0FA42F-EEAF-F641-47C8-6230271E4E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23246-CBAA-BD4B-9102-8DA11E8B7FC0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578429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ore-K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</Words>
  <Application>Microsoft Macintosh PowerPoint</Application>
  <PresentationFormat>와이드스크린</PresentationFormat>
  <Paragraphs>4</Paragraphs>
  <Slides>4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유라 권</dc:creator>
  <cp:lastModifiedBy>유라 권</cp:lastModifiedBy>
  <cp:revision>1</cp:revision>
  <dcterms:created xsi:type="dcterms:W3CDTF">2025-06-07T06:31:12Z</dcterms:created>
  <dcterms:modified xsi:type="dcterms:W3CDTF">2025-06-07T06:33:59Z</dcterms:modified>
</cp:coreProperties>
</file>