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0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2"/>
  </p:normalViewPr>
  <p:slideViewPr>
    <p:cSldViewPr snapToGrid="0">
      <p:cViewPr varScale="1">
        <p:scale>
          <a:sx n="134" d="100"/>
          <a:sy n="134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83BE3-091C-844C-BD5D-5E9CB8A11B7A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07FCA-4CDF-3244-8D6E-FF8737899DFF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5649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E5B28F-22F2-4B51-71D8-A84D2D316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6FCADF3-B155-1A5C-0AE8-3E3E1784C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7F1D123-940A-1882-9678-0B3948072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FF9B-621C-0743-A636-FCBBCC00D2FD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0B58DD-B967-232D-C71F-EDF4D350A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5414B1-F54D-C853-A11E-1ACC344E8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3246-CBAA-BD4B-9102-8DA11E8B7FC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17378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11DFAC-C7F0-0581-3802-5A199EF2C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0533152-0373-FD3C-AEBE-44FB48CEA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509EBF5-41F7-AF03-4ED6-6305B4C8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FF9B-621C-0743-A636-FCBBCC00D2FD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102A6-92F2-ABEF-5658-C41F63D57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FACE7C8-4DED-1F63-DFB8-19609DFA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3246-CBAA-BD4B-9102-8DA11E8B7FC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55677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B6FC2E4-6613-5C66-CE2E-47E8B0A8A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E1B28F2-9868-1CEA-D6E2-52D2347C5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3E0019D-1868-4C2B-F2AE-70F96A06D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FF9B-621C-0743-A636-FCBBCC00D2FD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B51B72A-1303-AE5D-929E-EFB5392DB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006CF07-427D-9DE2-8363-BE3FA3F4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3246-CBAA-BD4B-9102-8DA11E8B7FC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002715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33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9F1209-F72E-14EC-2DDE-125046022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E58CD1-0C38-58FA-1055-688BA3831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997431-8EE5-A07F-D40D-6F4594FF5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FF9B-621C-0743-A636-FCBBCC00D2FD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6782D1-5363-FAF1-D863-D3F3D1A51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97B8938-65A4-B442-C240-891E545A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3246-CBAA-BD4B-9102-8DA11E8B7FC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11537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E8620C-30EF-9BAE-86B6-9816BD5F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EA9B369-3156-BDD0-B88D-1D662803B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94DA44-577F-5A88-C31B-71BC71063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FF9B-621C-0743-A636-FCBBCC00D2FD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093E89B-0257-9E5D-FB56-C9C1D696D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D5DEFD-38C5-E6B5-45C1-46C4BA6AF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3246-CBAA-BD4B-9102-8DA11E8B7FC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55709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A3FA56-2F91-C268-87AC-04B2A9FA5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012F4E-2F76-FE00-3355-C6B180D2D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9C7118D-C58C-4A73-74AA-753B8806F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06C496-DDA3-A575-F7D6-D181CDE39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FF9B-621C-0743-A636-FCBBCC00D2FD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DE123DF-2310-8680-EC8B-AAA5A7763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09D4AA0-A42E-48FE-3477-81C330271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3246-CBAA-BD4B-9102-8DA11E8B7FC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97133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B762C2-FD60-BD53-9287-FF7ED9974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79DF446-AE59-138F-86BA-F8E7449BD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DD756DE-9A84-CFFC-2BB6-C8AC181B7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658B98B-2ED6-A205-A2CE-0236752EC3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E4B3C84-AFDE-D1CE-0377-EEC40ED2D2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B9DEE52-1232-5892-34B3-481057C1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FF9B-621C-0743-A636-FCBBCC00D2FD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D9F40AB-4B1D-F467-6DED-B28039F0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F6E6474-9522-AC49-DD44-EC52ADBE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3246-CBAA-BD4B-9102-8DA11E8B7FC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45718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F53A02-9BC9-C774-AA58-30D81498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024F4C-A801-C6C7-DAC7-62B230182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FF9B-621C-0743-A636-FCBBCC00D2FD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391A30C-9CC1-356C-17BF-3FE995AD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70066AB-FF8E-AC89-8DFB-25EEA53F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3246-CBAA-BD4B-9102-8DA11E8B7FC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25867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5A82B2-1089-5AD6-C629-F8788ED9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FF9B-621C-0743-A636-FCBBCC00D2FD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422979E-C776-F835-0193-02527D1CB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6EC4268-AB76-083D-1A3B-9B703131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3246-CBAA-BD4B-9102-8DA11E8B7FC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27937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6A7C97-309A-1F7F-00EE-FEF768C9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51563A-B4B6-32A8-A7FE-E043C49CE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453F746-23C1-A44C-AE36-6F3A3329C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0CED7CE-2D91-333A-8970-BF5B6B19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FF9B-621C-0743-A636-FCBBCC00D2FD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F96D3CB-155A-8DC9-7E16-E261EB392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5DE5D19-513A-8CB9-AD9D-0DB25DD3F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3246-CBAA-BD4B-9102-8DA11E8B7FC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27323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4B6EED-E6EA-DDDE-07F3-E6C86069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6554BF0-3AD5-DC31-7FD8-D76EB9AE2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86F12E4-616F-802D-E12F-B9BB34512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FAAEF1B-ADD1-E276-2FB4-AF18E7B57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FF9B-621C-0743-A636-FCBBCC00D2FD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0EAD8EA-67F1-6782-794A-48B7B4874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8FA8C6F-5B9F-0C2C-CA0F-41FD8459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3246-CBAA-BD4B-9102-8DA11E8B7FC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93381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FFCD87C-488C-48EC-F8FA-29A123369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1EAFC3B-4777-EDD9-225F-AB1C02633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C72D83C-BBDF-67BD-0158-4FEDD2390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CFF9B-621C-0743-A636-FCBBCC00D2FD}" type="datetimeFigureOut">
              <a:rPr kumimoji="1" lang="ko-Kore-KR" altLang="en-US" smtClean="0"/>
              <a:t>2025. 6. 7.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8F8A326-3F54-93F3-BC80-27076DE70B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0FA42F-EEAF-F641-47C8-6230271E4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23246-CBAA-BD4B-9102-8DA11E8B7FC0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7842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Macintosh PowerPoint</Application>
  <PresentationFormat>와이드스크린</PresentationFormat>
  <Paragraphs>4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유라 권</dc:creator>
  <cp:lastModifiedBy>유라 권</cp:lastModifiedBy>
  <cp:revision>1</cp:revision>
  <dcterms:created xsi:type="dcterms:W3CDTF">2025-06-07T06:31:12Z</dcterms:created>
  <dcterms:modified xsi:type="dcterms:W3CDTF">2025-06-07T06:33:59Z</dcterms:modified>
</cp:coreProperties>
</file>