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4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134" d="100"/>
          <a:sy n="13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322C-3023-9C4A-98E9-B6C990CAE04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EB171-B81B-DC41-8F10-925EC987FF4F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9823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2BF6CF-EE62-39CE-5C76-54F2C817C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58D8AB-8366-EB4D-A77A-E0B2234E0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DC8AA0-DB52-444A-B3A8-412BB522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C10347-CBEE-A560-17AF-A79485DE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8846E8-355B-252E-8FE1-F164BCDA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6695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6F3169-5F40-5DC7-50DF-9E9C3B46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D64332-2B34-A2D1-EF3B-D77813A6B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F42203-DE4C-6DCB-88F1-C21BB8D6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FB9E76-84A1-4160-9518-48BC1F3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2EE7D5-E82C-F184-64FE-B156302A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3331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4560CAE-20B6-2FB0-F5A6-8800CB64B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5634AB-FB0F-8461-372F-9C474B8DF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6E7DC8-9D31-A73D-16E8-67AE1384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C8D265-75DD-D8AA-13CF-C9B3B7E7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25B28E-B98D-4E0F-3724-B1323692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5461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31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99033D-1A6F-ED1A-6E80-D3233048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A554E7-F0E0-2D99-F7A1-F213D97C5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40587E-12BA-A84E-2641-873EFF77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0DC47A-5D1D-D096-042D-453BE2C5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80D28E-C3EE-CD4D-93EC-5AEACECB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5498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9D1282-80E0-FA40-D3B3-C19DC1FD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CA2F86-6E32-1A84-F127-B6DC43F6F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24984B-5541-8C4F-736C-478D7566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FA58CF-6C36-CFA0-A570-5DEB111F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B16C55-7D02-4705-B5A1-D5C985F2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159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749165-47DB-F455-36CD-947B1B19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8D2092-C32A-24CA-DE21-7CAAAF8D8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2A9CD0-7688-D2A6-A7BC-19A36B0AF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1DC3FF-9863-E35C-0542-F2F69968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12AB0E-F850-2808-F33C-FD27B064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E2FEA5-B0A1-D371-132A-9618514B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0246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238F3-096F-BCF1-B766-D5985F72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FAAFB9-E1BF-5D24-3CB3-246631310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7F0ACD-A6B8-C6D5-7273-2A6755CA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A30B14-4DEB-E7B4-1C71-5C5B038DD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1A619B-7F97-F4CB-B6AB-44BB4A09D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8D26EC2-1515-00F9-296A-61A196C3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A263864-E69A-8F38-EDE2-17B97F0C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22656CF-8995-F0E8-F014-6FAD6F8E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7467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385B6F-6E0B-8746-45BF-3C498167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36871DA-36DC-AD4B-D8D6-A06BED63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7B7EA1A-F770-BBF8-CB37-34D0CDDB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9733CF9-0CE3-96BA-73B2-172077E4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4757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612A58-6959-F15D-FC42-DEB0DB12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769630-7955-804F-A8EC-B719F479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917C26-A693-41A4-D55C-7350B830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2334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4945FE-4DBF-5A82-D19C-7DDD7CF7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791F5D-46F0-BF0F-CC28-696CD588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4C098C7-48A7-C6B9-218A-6193DBA33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AD40CA-68E6-FD4E-4CFA-3790E78D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B81468-60FD-BB75-F983-B13A14BD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E9590E-BE58-D4DA-2622-3DBFCE44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697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101640-9C3E-B008-2A6E-15E2A485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EAFB79-EFF7-2A6E-A255-F06714540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EC93113-0ABF-450B-41AE-7E79B8A5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87965D-9FBE-EC55-7FF2-4EE72772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98FD39-B538-19A4-A8E6-E073CDC7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11515E-044D-66D6-5C14-AAF4261B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3387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3FAC1E0-2731-806F-93D1-F3E091F6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DC98C4-E5CA-1B5B-E575-8557BE9A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08FAF3-415E-3762-C465-73116295B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7554-679E-9B40-9C8E-BB30A4C265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E675E3-D066-8FE3-F2CB-8F482FBCA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0A2A70-A601-2EC6-8A49-4DC2566BD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6F23-20CD-5C41-A528-A96A695FDCF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511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와이드스크린</PresentationFormat>
  <Paragraphs>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유라 권</dc:creator>
  <cp:lastModifiedBy>유라 권</cp:lastModifiedBy>
  <cp:revision>1</cp:revision>
  <dcterms:created xsi:type="dcterms:W3CDTF">2025-06-07T06:31:29Z</dcterms:created>
  <dcterms:modified xsi:type="dcterms:W3CDTF">2025-06-07T06:33:39Z</dcterms:modified>
</cp:coreProperties>
</file>