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4" r:id="rId2"/>
    <p:sldId id="265" r:id="rId3"/>
    <p:sldId id="266" r:id="rId4"/>
    <p:sldId id="267" r:id="rId5"/>
  </p:sldIdLst>
  <p:sldSz cx="12192000" cy="6858000"/>
  <p:notesSz cx="6858000" cy="9144000"/>
  <p:defaultTextStyle>
    <a:defPPr>
      <a:defRPr lang="ko-Kore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2"/>
  </p:normalViewPr>
  <p:slideViewPr>
    <p:cSldViewPr snapToGrid="0">
      <p:cViewPr varScale="1">
        <p:scale>
          <a:sx n="134" d="100"/>
          <a:sy n="134" d="100"/>
        </p:scale>
        <p:origin x="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0322C-3023-9C4A-98E9-B6C990CAE045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ore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EB171-B81B-DC41-8F10-925EC987FF4F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49823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2BF6CF-EE62-39CE-5C76-54F2C817C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358D8AB-8366-EB4D-A77A-E0B2234E06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EDC8AA0-DB52-444A-B3A8-412BB5229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C10347-CBEE-A560-17AF-A79485DEA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8846E8-355B-252E-8FE1-F164BCDAC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666954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6F3169-5F40-5DC7-50DF-9E9C3B46C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4D64332-2B34-A2D1-EF3B-D77813A6B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3F42203-DE4C-6DCB-88F1-C21BB8D68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FB9E76-84A1-4160-9518-48BC1F399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2EE7D5-E82C-F184-64FE-B156302A4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83331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4560CAE-20B6-2FB0-F5A6-8800CB64B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55634AB-FB0F-8461-372F-9C474B8DF2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6E7DC8-9D31-A73D-16E8-67AE1384C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C8D265-75DD-D8AA-13CF-C9B3B7E77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25B28E-B98D-4E0F-3724-B1323692E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854615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310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99033D-1A6F-ED1A-6E80-D3233048B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4A554E7-F0E0-2D99-F7A1-F213D97C5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940587E-12BA-A84E-2641-873EFF77A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0DC47A-5D1D-D096-042D-453BE2C58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80D28E-C3EE-CD4D-93EC-5AEACECB1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85498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9D1282-80E0-FA40-D3B3-C19DC1FDB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4CA2F86-6E32-1A84-F127-B6DC43F6F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24984B-5541-8C4F-736C-478D75667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FA58CF-6C36-CFA0-A570-5DEB111F5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B16C55-7D02-4705-B5A1-D5C985F2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31596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749165-47DB-F455-36CD-947B1B19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D8D2092-C32A-24CA-DE21-7CAAAF8D8A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62A9CD0-7688-D2A6-A7BC-19A36B0AF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51DC3FF-9863-E35C-0542-F2F69968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B12AB0E-F850-2808-F33C-FD27B0641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1E2FEA5-B0A1-D371-132A-9618514BD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30246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A238F3-096F-BCF1-B766-D5985F72C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BFAAFB9-E1BF-5D24-3CB3-246631310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87F0ACD-A6B8-C6D5-7273-2A6755CA3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7A30B14-4DEB-E7B4-1C71-5C5B038DDC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31A619B-7F97-F4CB-B6AB-44BB4A09D7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8D26EC2-1515-00F9-296A-61A196C3C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A263864-E69A-8F38-EDE2-17B97F0CE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22656CF-8995-F0E8-F014-6FAD6F8EC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474671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385B6F-6E0B-8746-45BF-3C4981676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36871DA-36DC-AD4B-D8D6-A06BED63C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7B7EA1A-F770-BBF8-CB37-34D0CDDB9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733CF9-0CE3-96BA-73B2-172077E45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44757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B612A58-6959-F15D-FC42-DEB0DB127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8769630-7955-804F-A8EC-B719F4791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917C26-A693-41A4-D55C-7350B8308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923349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4945FE-4DBF-5A82-D19C-7DDD7CF73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2791F5D-46F0-BF0F-CC28-696CD5883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C098C7-48A7-C6B9-218A-6193DBA33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AD40CA-68E6-FD4E-4CFA-3790E78DF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DB81468-60FD-BB75-F983-B13A14BD5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DE9590E-BE58-D4DA-2622-3DBFCE44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569710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101640-9C3E-B008-2A6E-15E2A4859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EEAFB79-EFF7-2A6E-A255-F06714540A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EC93113-0ABF-450B-41AE-7E79B8A59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987965D-9FBE-EC55-7FF2-4EE727720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198FD39-B538-19A4-A8E6-E073CDC7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E11515E-044D-66D6-5C14-AAF4261B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933871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3FAC1E0-2731-806F-93D1-F3E091F6A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9DC98C4-E5CA-1B5B-E575-8557BE9A1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08FAF3-415E-3762-C465-73116295B0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B7554-679E-9B40-9C8E-BB30A4C265FD}" type="datetimeFigureOut">
              <a:rPr kumimoji="1" lang="ko-Kore-KR" altLang="en-US" smtClean="0"/>
              <a:t>2025. 6. 7.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4E675E3-D066-8FE3-F2CB-8F482FBCA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D0A2A70-A601-2EC6-8A49-4DC2566BD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96F23-20CD-5C41-A528-A96A695FDCFC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45116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ore-K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Macintosh PowerPoint</Application>
  <PresentationFormat>와이드스크린</PresentationFormat>
  <Paragraphs>4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유라 권</dc:creator>
  <cp:lastModifiedBy>유라 권</cp:lastModifiedBy>
  <cp:revision>1</cp:revision>
  <dcterms:created xsi:type="dcterms:W3CDTF">2025-06-07T06:31:29Z</dcterms:created>
  <dcterms:modified xsi:type="dcterms:W3CDTF">2025-06-07T06:33:39Z</dcterms:modified>
</cp:coreProperties>
</file>