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134" d="100"/>
          <a:sy n="13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1713-72BA-D045-8028-C8A0C504D114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03167-82B1-3B40-A307-7E724616A06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1732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A1605-141A-6A38-C386-B33CEFE74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5F52821-B92B-A1D8-60AA-0A71CCDFC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BA05D2-5BB6-031B-0181-33CF8EF1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4FDE71-327D-40A4-64B7-E0B56DD2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58E67-5894-3CC6-BB91-A6C6BCCC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3170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35D4B-52B9-0E11-534D-9723F19D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D90472-E307-BC3A-23C5-BD82083C6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675539-C502-582B-7CE9-5394A258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77AE4D-7DAD-5879-361C-05D818C6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53D941-7EB7-8810-9D25-0E9E7C45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7742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318F50D-C601-4FAA-EADE-8E9E2FCE2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9F1010-273C-D475-806D-1BE3018A2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DB76B7-96FC-3BED-CF38-843D8AE8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38290F-D902-54AF-68F4-437234B3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2D14C5-58B7-34DC-EB91-17F21B91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2571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7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D789B4-D812-A51F-1338-699A2C17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B4A2F7-142A-D984-65F7-DB666E3F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5C90FD-E1A4-1F6F-BFDD-C09DBAE5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8442A0-2E43-150C-7611-9D87E572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98C154-D7F9-E3BC-370C-55616906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993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87B638-94D2-15B3-5418-961ADEF5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8DE2C9-92DB-E9DE-AF35-39CD17FC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67B1E0-9859-06B5-1FDF-56926F73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751B1B-F689-05CA-62F6-8B73ABDC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C7FFC6-8087-0C0E-2007-81B16E4D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737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B575EB-B521-7339-8DC0-12B6B421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2FE679-9B19-8BA0-36B3-1AD7138AB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465032-A374-CDCC-D6F5-59F96592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60548D-F34C-B1B7-CC76-2E241A0B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4F357F-CD64-E4BA-D9C9-D1DD550E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8AA51B-1203-5D0D-D748-190C50B0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5101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E210C5-3775-496B-5642-ABE3A62F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AB581C-A563-85C3-40C7-F0DD7A501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01D1188-CAEA-B4DD-E5D0-3F6CB962C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688EDA-F1E3-4997-B1E4-8DAD0B10A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1F3DD64-E28C-0E5E-59FF-C405F2C6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AC938EF-AC95-D7B6-2D14-40AD5474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A31628D-9A93-3F63-1701-A5C8E562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0ED5053-3567-C179-3B20-638B45E8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739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500015-B690-794E-45CC-2AC169F2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2CDA409-F655-6B7F-E396-76A142CB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6F2BA97-4737-E054-D9C7-1738828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2B6B91-9CF5-07D0-C815-FDC37E13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886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3C3755D-4158-457E-3B8B-0DBB361D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00A520-9543-B97A-62A0-BD9755DA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0587ED-5E44-A3E4-C2B2-5C77652A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3551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60A80A-0EB5-883E-64CE-4AD717CD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C8A0F7-013A-5385-6DF1-6D2FDD84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D718E2-1451-92DB-3841-23F4728AA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ECC0EE-E6D2-F1A1-CC57-F6205E23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C3F5DD-56D3-B1F8-36FB-8D6EF481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7CB4B9-D073-1216-7130-A319A25E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7864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FB9275-FBB8-1B64-3590-7F797DD6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461C3F-4E8E-FB65-A12D-BFE9FEDC7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E08689-C286-70B3-A37F-D0446FCB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1B875D-3081-3159-B70A-7D8DCB4A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9574F6-6525-8864-B518-5A801ADE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43565E-CDD6-2A0C-322A-663B9B5A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1508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9AE1F64-3229-9090-5816-0D2EA5CE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A36153-0B04-E3C8-A8B9-CAAAAA1D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CE5420-1AA2-5F31-7CF3-3C901410A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DCE6-1FD4-9B44-8670-69B5A87608E5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22BA8C-7AFF-D97F-CC25-F8468EFC6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D00E4-21ED-E456-F29E-AA15265DE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64DB-6505-D344-9743-EFAE0CAF048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591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와이드스크린</PresentationFormat>
  <Paragraphs>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유라 권</dc:creator>
  <cp:lastModifiedBy>유라 권</cp:lastModifiedBy>
  <cp:revision>1</cp:revision>
  <dcterms:created xsi:type="dcterms:W3CDTF">2025-06-07T06:31:55Z</dcterms:created>
  <dcterms:modified xsi:type="dcterms:W3CDTF">2025-06-07T06:33:16Z</dcterms:modified>
</cp:coreProperties>
</file>